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85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71F2ED-54A4-4CF9-8689-917B4F7C4D27}" v="2" dt="2025-12-15T10:43:23.3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F66612-EE9F-2421-E45F-263A41F0483E}"/>
              </a:ext>
            </a:extLst>
          </p:cNvPr>
          <p:cNvSpPr txBox="1">
            <a:spLocks/>
          </p:cNvSpPr>
          <p:nvPr/>
        </p:nvSpPr>
        <p:spPr>
          <a:xfrm>
            <a:off x="380855" y="1610702"/>
            <a:ext cx="3000520" cy="3189719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Then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Next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Later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Meanwhile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Earlier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Once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8A98A8-429D-5EE8-7C1C-1D611570BF5E}"/>
              </a:ext>
            </a:extLst>
          </p:cNvPr>
          <p:cNvSpPr txBox="1">
            <a:spLocks/>
          </p:cNvSpPr>
          <p:nvPr/>
        </p:nvSpPr>
        <p:spPr>
          <a:xfrm>
            <a:off x="3590926" y="1572783"/>
            <a:ext cx="8287038" cy="318971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47675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5 sentences? </a:t>
            </a:r>
          </a:p>
          <a:p>
            <a:pPr marL="447675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47675"/>
            <a:r>
              <a:rPr lang="en-GB" sz="24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Each sentence must: </a:t>
            </a:r>
          </a:p>
          <a:p>
            <a:pPr marL="809625">
              <a:buFont typeface="Arial" panose="020B0604020202020204" pitchFamily="34" charset="0"/>
              <a:buChar char="•"/>
            </a:pPr>
            <a:r>
              <a:rPr lang="en-GB" sz="24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Start with “I finished my homework”.</a:t>
            </a:r>
          </a:p>
          <a:p>
            <a:pPr marL="809625">
              <a:buFont typeface="Arial" panose="020B0604020202020204" pitchFamily="34" charset="0"/>
              <a:buChar char="•"/>
            </a:pPr>
            <a:r>
              <a:rPr lang="en-GB" sz="24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Then use a time connective</a:t>
            </a:r>
          </a:p>
          <a:p>
            <a:pPr marL="809625">
              <a:buFont typeface="Arial" panose="020B0604020202020204" pitchFamily="34" charset="0"/>
              <a:buChar char="•"/>
            </a:pPr>
            <a:r>
              <a:rPr lang="en-GB" sz="24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Finally, your own idea.</a:t>
            </a:r>
          </a:p>
          <a:p>
            <a:pPr marL="447675"/>
            <a:endParaRPr lang="en-GB" sz="32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47675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capital letters and full stops!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542A9AA-0275-347B-8E0B-5C289642E4D6}"/>
              </a:ext>
            </a:extLst>
          </p:cNvPr>
          <p:cNvSpPr txBox="1">
            <a:spLocks/>
          </p:cNvSpPr>
          <p:nvPr/>
        </p:nvSpPr>
        <p:spPr>
          <a:xfrm>
            <a:off x="380854" y="5057887"/>
            <a:ext cx="3837908" cy="714263"/>
          </a:xfrm>
          <a:prstGeom prst="roundRect">
            <a:avLst>
              <a:gd name="adj" fmla="val 8408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finished my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homework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523CFC-8247-A4CA-F804-89FC320D3AE6}"/>
              </a:ext>
            </a:extLst>
          </p:cNvPr>
          <p:cNvSpPr txBox="1">
            <a:spLocks/>
          </p:cNvSpPr>
          <p:nvPr/>
        </p:nvSpPr>
        <p:spPr>
          <a:xfrm>
            <a:off x="5106685" y="5057887"/>
            <a:ext cx="2646665" cy="714263"/>
          </a:xfrm>
          <a:prstGeom prst="roundRect">
            <a:avLst>
              <a:gd name="adj" fmla="val 8408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Times connective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D144010-5636-8D5F-3289-905DAAFE692A}"/>
              </a:ext>
            </a:extLst>
          </p:cNvPr>
          <p:cNvSpPr txBox="1">
            <a:spLocks/>
          </p:cNvSpPr>
          <p:nvPr/>
        </p:nvSpPr>
        <p:spPr>
          <a:xfrm>
            <a:off x="8559510" y="5057887"/>
            <a:ext cx="3251636" cy="714263"/>
          </a:xfrm>
          <a:prstGeom prst="roundRect">
            <a:avLst>
              <a:gd name="adj" fmla="val 8408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idea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9D999237-956F-FB31-A104-844038F23892}"/>
              </a:ext>
            </a:extLst>
          </p:cNvPr>
          <p:cNvSpPr/>
          <p:nvPr/>
        </p:nvSpPr>
        <p:spPr>
          <a:xfrm>
            <a:off x="4376243" y="5201346"/>
            <a:ext cx="654724" cy="484060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A174D63E-2B15-00D0-E7AF-AB39D1B507BD}"/>
              </a:ext>
            </a:extLst>
          </p:cNvPr>
          <p:cNvSpPr/>
          <p:nvPr/>
        </p:nvSpPr>
        <p:spPr>
          <a:xfrm>
            <a:off x="7829068" y="5201346"/>
            <a:ext cx="654724" cy="484060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C193FE-74E7-991A-4BCF-47152CBDFAB2}"/>
              </a:ext>
            </a:extLst>
          </p:cNvPr>
          <p:cNvSpPr txBox="1">
            <a:spLocks/>
          </p:cNvSpPr>
          <p:nvPr/>
        </p:nvSpPr>
        <p:spPr>
          <a:xfrm>
            <a:off x="380854" y="5915339"/>
            <a:ext cx="3837908" cy="714263"/>
          </a:xfrm>
          <a:prstGeom prst="roundRect">
            <a:avLst>
              <a:gd name="adj" fmla="val 8408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finished my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homework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7261C91-4828-5F60-73E5-5D02BBAAFBD0}"/>
              </a:ext>
            </a:extLst>
          </p:cNvPr>
          <p:cNvSpPr txBox="1">
            <a:spLocks/>
          </p:cNvSpPr>
          <p:nvPr/>
        </p:nvSpPr>
        <p:spPr>
          <a:xfrm>
            <a:off x="5106685" y="5915339"/>
            <a:ext cx="2646665" cy="714263"/>
          </a:xfrm>
          <a:prstGeom prst="roundRect">
            <a:avLst>
              <a:gd name="adj" fmla="val 8408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84A31C2-F751-D998-A4A2-571ACD14CB96}"/>
              </a:ext>
            </a:extLst>
          </p:cNvPr>
          <p:cNvSpPr txBox="1">
            <a:spLocks/>
          </p:cNvSpPr>
          <p:nvPr/>
        </p:nvSpPr>
        <p:spPr>
          <a:xfrm>
            <a:off x="8559510" y="5915339"/>
            <a:ext cx="3251636" cy="714263"/>
          </a:xfrm>
          <a:prstGeom prst="roundRect">
            <a:avLst>
              <a:gd name="adj" fmla="val 8408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Aliens landed.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4CB6B758-14B6-9684-6B39-2766989BB183}"/>
              </a:ext>
            </a:extLst>
          </p:cNvPr>
          <p:cNvSpPr/>
          <p:nvPr/>
        </p:nvSpPr>
        <p:spPr>
          <a:xfrm>
            <a:off x="4376243" y="6058798"/>
            <a:ext cx="654724" cy="484060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83F574EF-57BB-CB27-00C6-FC5A60B26E8E}"/>
              </a:ext>
            </a:extLst>
          </p:cNvPr>
          <p:cNvSpPr/>
          <p:nvPr/>
        </p:nvSpPr>
        <p:spPr>
          <a:xfrm>
            <a:off x="7829068" y="6058798"/>
            <a:ext cx="654724" cy="484060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77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5" grpId="0" animBg="1"/>
      <p:bldP spid="6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49"/>
          <a:ext cx="11687175" cy="3457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83369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93846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60952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98874">
                <a:tc>
                  <a:txBody>
                    <a:bodyPr/>
                    <a:lstStyle/>
                    <a:p>
                      <a:r>
                        <a:rPr lang="en-GB" sz="1800" dirty="0"/>
                        <a:t>Composition - 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98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First 7 connectives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connective?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And/dog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988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44935" y="434217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8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Office PowerPoint</Application>
  <PresentationFormat>Widescreen</PresentationFormat>
  <Paragraphs>47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2025-12-22T09:41:25Z</dcterms:modified>
</cp:coreProperties>
</file>